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616DA7-35D2-534D-B9C5-D72C7ACEB8BB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352B06-F9F3-9A46-B946-82D1F0F662E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6DA7-35D2-534D-B9C5-D72C7ACEB8BB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2B06-F9F3-9A46-B946-82D1F0F662E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6DA7-35D2-534D-B9C5-D72C7ACEB8BB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2B06-F9F3-9A46-B946-82D1F0F662E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6DA7-35D2-534D-B9C5-D72C7ACEB8BB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2B06-F9F3-9A46-B946-82D1F0F662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6DA7-35D2-534D-B9C5-D72C7ACEB8BB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2B06-F9F3-9A46-B946-82D1F0F662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6DA7-35D2-534D-B9C5-D72C7ACEB8BB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2B06-F9F3-9A46-B946-82D1F0F662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6DA7-35D2-534D-B9C5-D72C7ACEB8BB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2B06-F9F3-9A46-B946-82D1F0F662E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6DA7-35D2-534D-B9C5-D72C7ACEB8BB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2B06-F9F3-9A46-B946-82D1F0F662E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6DA7-35D2-534D-B9C5-D72C7ACEB8BB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2B06-F9F3-9A46-B946-82D1F0F66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6DA7-35D2-534D-B9C5-D72C7ACEB8BB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2B06-F9F3-9A46-B946-82D1F0F66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6DA7-35D2-534D-B9C5-D72C7ACEB8BB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2B06-F9F3-9A46-B946-82D1F0F66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D616DA7-35D2-534D-B9C5-D72C7ACEB8BB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F352B06-F9F3-9A46-B946-82D1F0F662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hyperlink" Target="https://www.youtube.com/watch?v=xiJJIacdF-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hyperlink" Target="https://www.youtube.com/watch?v=ScFwRoLhR2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hyperlink" Target="https://www.youtube.com/watch?v=ikY7bMDVQT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081235"/>
            <a:ext cx="6777318" cy="1731982"/>
          </a:xfrm>
        </p:spPr>
        <p:txBody>
          <a:bodyPr>
            <a:normAutofit fontScale="90000"/>
          </a:bodyPr>
          <a:lstStyle/>
          <a:p>
            <a:r>
              <a:rPr lang="en-US" sz="4800" b="1" i="1" dirty="0" smtClean="0"/>
              <a:t>Verona Heritage </a:t>
            </a:r>
            <a:r>
              <a:rPr lang="en-US" sz="4800" b="1" i="1" dirty="0" smtClean="0"/>
              <a:t>Minutes</a:t>
            </a:r>
            <a:r>
              <a:rPr lang="en-US" sz="4800" b="1" i="1" dirty="0" smtClean="0"/>
              <a:t/>
            </a:r>
            <a:br>
              <a:rPr lang="en-US" sz="4800" b="1" i="1" dirty="0" smtClean="0"/>
            </a:br>
            <a:r>
              <a:rPr lang="en-US" sz="4800" b="1" i="1" dirty="0" smtClean="0"/>
              <a:t>Assignment</a:t>
            </a:r>
            <a:endParaRPr lang="en-US" sz="4800" b="1" i="1" dirty="0"/>
          </a:p>
        </p:txBody>
      </p:sp>
      <p:pic>
        <p:nvPicPr>
          <p:cNvPr id="5" name="Picture 4" descr="Screenshot 2018-05-09 23.19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96" y="3809392"/>
            <a:ext cx="2074888" cy="239181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alpha val="52000"/>
              </a:schemeClr>
            </a:solidFill>
          </a:ln>
          <a:effectLst>
            <a:outerShdw blurRad="206375" dist="38100" dir="2700000" sx="107000" sy="107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38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01306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How old is the feud? (Prologue).</a:t>
            </a:r>
          </a:p>
          <a:p>
            <a:pPr marL="457200" indent="-457200">
              <a:buAutoNum type="arabicPeriod"/>
            </a:pPr>
            <a:r>
              <a:rPr lang="en-CA" sz="3200" dirty="0" smtClean="0"/>
              <a:t>What characters are </a:t>
            </a:r>
            <a:r>
              <a:rPr lang="en-US" sz="3200" dirty="0" smtClean="0"/>
              <a:t>the most passionate about the feud?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What characters seem to be less interested in the feud?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How do certain non- </a:t>
            </a:r>
            <a:r>
              <a:rPr lang="en-US" sz="3200" dirty="0" err="1" smtClean="0"/>
              <a:t>Montagues</a:t>
            </a:r>
            <a:r>
              <a:rPr lang="en-US" sz="3200" dirty="0" smtClean="0"/>
              <a:t> and </a:t>
            </a:r>
            <a:r>
              <a:rPr lang="en-US" sz="3200" dirty="0" err="1" smtClean="0"/>
              <a:t>Capulets</a:t>
            </a:r>
            <a:r>
              <a:rPr lang="en-US" sz="3200" dirty="0" smtClean="0"/>
              <a:t> respond to the feud?</a:t>
            </a:r>
          </a:p>
          <a:p>
            <a:pPr marL="457200" indent="-457200">
              <a:buAutoNum type="arabicPeriod"/>
            </a:pPr>
            <a:endParaRPr lang="en-US" sz="3200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482584"/>
            <a:ext cx="7756263" cy="1054250"/>
          </a:xfrm>
        </p:spPr>
        <p:txBody>
          <a:bodyPr/>
          <a:lstStyle/>
          <a:p>
            <a:r>
              <a:rPr lang="en-US" sz="4800" b="1" dirty="0" smtClean="0"/>
              <a:t>Things to Consider</a:t>
            </a:r>
            <a:r>
              <a:rPr lang="mr-IN" sz="4800" b="1" dirty="0" smtClean="0"/>
              <a:t>…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29078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445385"/>
            <a:ext cx="7745505" cy="261191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The video must be 80 seconds to 2 minutes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Every group member must speak on screen.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Requirements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289293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The Rubric</a:t>
            </a:r>
            <a:endParaRPr lang="en-US" sz="4800" b="1" dirty="0"/>
          </a:p>
        </p:txBody>
      </p:sp>
      <p:pic>
        <p:nvPicPr>
          <p:cNvPr id="4" name="Picture 3" descr="Screenshot 2018-05-09 23.49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0" y="405056"/>
            <a:ext cx="7439510" cy="5579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8242" y="6012190"/>
            <a:ext cx="70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/12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9198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1233" y="416905"/>
            <a:ext cx="7303273" cy="1054250"/>
          </a:xfrm>
        </p:spPr>
        <p:txBody>
          <a:bodyPr/>
          <a:lstStyle/>
          <a:p>
            <a:r>
              <a:rPr lang="en-US" b="1" dirty="0" smtClean="0"/>
              <a:t>Canadian Heritage </a:t>
            </a:r>
            <a:r>
              <a:rPr lang="en-US" b="1" dirty="0" smtClean="0"/>
              <a:t>Minutes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7779" y="2627167"/>
            <a:ext cx="83072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Heritage Minutes are a collection of bilingual Canadian </a:t>
            </a:r>
            <a:br>
              <a:rPr lang="en-US" sz="2400" dirty="0" smtClean="0"/>
            </a:br>
            <a:r>
              <a:rPr lang="en-US" sz="2400" dirty="0" smtClean="0"/>
              <a:t>60-second short films, each depicting a significant person, </a:t>
            </a:r>
            <a:br>
              <a:rPr lang="en-US" sz="2400" dirty="0" smtClean="0"/>
            </a:br>
            <a:r>
              <a:rPr lang="en-US" sz="2400" dirty="0" smtClean="0"/>
              <a:t>event or story in Canadian history. First released in 1991, </a:t>
            </a:r>
            <a:br>
              <a:rPr lang="en-US" sz="2400" dirty="0" smtClean="0"/>
            </a:br>
            <a:r>
              <a:rPr lang="en-US" sz="2400" dirty="0" smtClean="0"/>
              <a:t>they have been shown on television, in cinemas and online, </a:t>
            </a:r>
            <a:br>
              <a:rPr lang="en-US" sz="2400" dirty="0" smtClean="0"/>
            </a:br>
            <a:r>
              <a:rPr lang="en-US" sz="2400" dirty="0" smtClean="0"/>
              <a:t>and have become a part of Canadian culture.</a:t>
            </a:r>
          </a:p>
          <a:p>
            <a:endParaRPr lang="en-US" sz="2400" dirty="0"/>
          </a:p>
          <a:p>
            <a:r>
              <a:rPr lang="en-US" sz="2400" dirty="0" smtClean="0"/>
              <a:t>As of 2018, there are 86 episodes. They are owned and </a:t>
            </a:r>
            <a:br>
              <a:rPr lang="en-US" sz="2400" dirty="0" smtClean="0"/>
            </a:br>
            <a:r>
              <a:rPr lang="en-US" sz="2400" dirty="0" smtClean="0"/>
              <a:t>distributed by the Canadian Broadcast Association and }</a:t>
            </a:r>
            <a:br>
              <a:rPr lang="en-US" sz="2400" dirty="0" smtClean="0"/>
            </a:br>
            <a:r>
              <a:rPr lang="en-US" sz="2400" dirty="0" err="1" smtClean="0"/>
              <a:t>Historica</a:t>
            </a:r>
            <a:r>
              <a:rPr lang="en-US" sz="2400" dirty="0" smtClean="0"/>
              <a:t> Canada.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953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4422" y="570156"/>
            <a:ext cx="7500330" cy="809107"/>
          </a:xfrm>
        </p:spPr>
        <p:txBody>
          <a:bodyPr/>
          <a:lstStyle/>
          <a:p>
            <a:r>
              <a:rPr lang="en-US" b="1" dirty="0" smtClean="0"/>
              <a:t>The Goals of these Episodes were to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44422" y="2649059"/>
            <a:ext cx="69159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Intrigue us with Canada’s heritage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 Be producible within resources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Be truthful within the bounds of dramatic license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Reflect and celebrate Canadian social and cultural values: tolerance, fairness, courage, tenacity, resourcefulness, inventiveness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Reveal origins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Surprise, provoke reflection, re-examination, raise questions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9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/>
              <a:t>Here are a few Examples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These </a:t>
            </a:r>
            <a:r>
              <a:rPr lang="en-US" dirty="0" err="1"/>
              <a:t>Y</a:t>
            </a:r>
            <a:r>
              <a:rPr lang="en-US" dirty="0" err="1" smtClean="0"/>
              <a:t>outube</a:t>
            </a:r>
            <a:r>
              <a:rPr lang="en-US" dirty="0" smtClean="0"/>
              <a:t> clips are owned and distributed by </a:t>
            </a:r>
            <a:r>
              <a:rPr lang="en-US" dirty="0" err="1" smtClean="0"/>
              <a:t>Historica</a:t>
            </a:r>
            <a:r>
              <a:rPr lang="en-US" dirty="0" smtClean="0"/>
              <a:t> Canada.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6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8-05-09 23.03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73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518" y="5441848"/>
            <a:ext cx="837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https://www.youtube.com/watch?v=xiJJIacdF-E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1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8-05-09 23.06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7" y="0"/>
            <a:ext cx="9166578" cy="515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7380" y="5313428"/>
            <a:ext cx="81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https://www.youtube.com/watch?v=ScFwRoLhR2s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1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18-05-09 23.07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564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1948" y="5716596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https://www.youtube.com/watch?v=ikY7bMDVQTg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1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00165"/>
            <a:ext cx="6777318" cy="1731982"/>
          </a:xfrm>
        </p:spPr>
        <p:txBody>
          <a:bodyPr/>
          <a:lstStyle/>
          <a:p>
            <a:r>
              <a:rPr lang="en-US" b="1" i="1" dirty="0" smtClean="0"/>
              <a:t>Your Assignment</a:t>
            </a:r>
            <a:r>
              <a:rPr lang="mr-IN" b="1" i="1" dirty="0" smtClean="0"/>
              <a:t>…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73080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013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In groups of 3-4, you will use your imagination and clues from the play to come up with a story for what happened between the </a:t>
            </a:r>
            <a:r>
              <a:rPr lang="en-US" sz="3200" dirty="0" err="1" smtClean="0"/>
              <a:t>Montagues</a:t>
            </a:r>
            <a:r>
              <a:rPr lang="en-US" sz="3200" dirty="0" smtClean="0"/>
              <a:t> and the </a:t>
            </a:r>
            <a:r>
              <a:rPr lang="en-US" sz="3200" dirty="0" err="1" smtClean="0"/>
              <a:t>Capulets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482584"/>
            <a:ext cx="7756263" cy="1054250"/>
          </a:xfrm>
        </p:spPr>
        <p:txBody>
          <a:bodyPr/>
          <a:lstStyle/>
          <a:p>
            <a:r>
              <a:rPr lang="en-US" sz="4000" b="1" dirty="0" smtClean="0"/>
              <a:t>What Caused the Feud Between the </a:t>
            </a:r>
            <a:r>
              <a:rPr lang="en-US" sz="4000" b="1" dirty="0" err="1" smtClean="0"/>
              <a:t>Montagues</a:t>
            </a:r>
            <a:r>
              <a:rPr lang="en-US" sz="4000" b="1" dirty="0" smtClean="0"/>
              <a:t> and </a:t>
            </a:r>
            <a:r>
              <a:rPr lang="en-US" sz="4000" b="1" dirty="0" err="1" smtClean="0"/>
              <a:t>Capulets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7671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59</TotalTime>
  <Words>242</Words>
  <Application>Microsoft Macintosh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Hardcover</vt:lpstr>
      <vt:lpstr>Verona Heritage Minutes Assignment</vt:lpstr>
      <vt:lpstr>Canadian Heritage Minutes</vt:lpstr>
      <vt:lpstr>The Goals of these Episodes were to…</vt:lpstr>
      <vt:lpstr>Here are a few Examples</vt:lpstr>
      <vt:lpstr>PowerPoint Presentation</vt:lpstr>
      <vt:lpstr>PowerPoint Presentation</vt:lpstr>
      <vt:lpstr>PowerPoint Presentation</vt:lpstr>
      <vt:lpstr>Your Assignment…</vt:lpstr>
      <vt:lpstr>What Caused the Feud Between the Montagues and Capulets?</vt:lpstr>
      <vt:lpstr>Things to Consider…</vt:lpstr>
      <vt:lpstr>Requirements</vt:lpstr>
      <vt:lpstr>The Rubric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Verona Heritage Moments</dc:title>
  <dc:creator>Kristina Andres</dc:creator>
  <cp:lastModifiedBy>Kristina Andres</cp:lastModifiedBy>
  <cp:revision>7</cp:revision>
  <dcterms:created xsi:type="dcterms:W3CDTF">2018-05-10T05:53:02Z</dcterms:created>
  <dcterms:modified xsi:type="dcterms:W3CDTF">2018-05-10T07:29:31Z</dcterms:modified>
</cp:coreProperties>
</file>