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80" y="-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BD3F12D-A32A-428E-9912-BAAF28D51247}" type="datetimeFigureOut">
              <a:rPr lang="en-US" smtClean="0"/>
              <a:t>18-10-29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06621A0-BC17-4CCE-9E08-D468DEC52B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-76200"/>
            <a:ext cx="12598400" cy="708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1066800"/>
            <a:ext cx="5562600" cy="1039067"/>
          </a:xfrm>
        </p:spPr>
        <p:txBody>
          <a:bodyPr/>
          <a:lstStyle/>
          <a:p>
            <a:r>
              <a:rPr lang="en-US" b="1" dirty="0" smtClean="0"/>
              <a:t>MYTHOLOGY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336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/>
              <a:t>Why do we study mythology?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086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Represent the ideals of a certain time and place.</a:t>
            </a:r>
          </a:p>
          <a:p>
            <a:r>
              <a:rPr lang="en-US" b="1" dirty="0" smtClean="0"/>
              <a:t>All of our hero qualities come from Greek Myths.</a:t>
            </a:r>
          </a:p>
          <a:p>
            <a:r>
              <a:rPr lang="en-US" b="1" dirty="0" smtClean="0"/>
              <a:t>The structure of our stories come from myths.</a:t>
            </a:r>
          </a:p>
          <a:p>
            <a:r>
              <a:rPr lang="en-US" b="1" dirty="0" smtClean="0"/>
              <a:t>Many of our monsters, symbols, and explanations of why the world is the way it is come from myths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7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other reasons might we study mythology?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877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Types of Myths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43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Creation Myths: </a:t>
            </a:r>
          </a:p>
          <a:p>
            <a:pPr marL="0" indent="0">
              <a:buNone/>
            </a:pPr>
            <a:r>
              <a:rPr lang="en-US" dirty="0" smtClean="0"/>
              <a:t>How something was created of came to be.</a:t>
            </a:r>
          </a:p>
          <a:p>
            <a:r>
              <a:rPr lang="en-US" b="1" dirty="0" smtClean="0"/>
              <a:t>Battle Myths:</a:t>
            </a:r>
          </a:p>
          <a:p>
            <a:pPr marL="0" indent="0">
              <a:buNone/>
            </a:pPr>
            <a:r>
              <a:rPr lang="en-US" dirty="0" smtClean="0"/>
              <a:t>Clash between good and evil or opposing sides, often result in an evil being released into the world.</a:t>
            </a:r>
          </a:p>
          <a:p>
            <a:r>
              <a:rPr lang="en-US" b="1" dirty="0" smtClean="0"/>
              <a:t>Journey Myths:</a:t>
            </a:r>
          </a:p>
          <a:p>
            <a:pPr marL="0" indent="0">
              <a:buNone/>
            </a:pPr>
            <a:r>
              <a:rPr lang="en-US" dirty="0" smtClean="0"/>
              <a:t>Hero sets out to fix something wrong in his world (must leave home and always learns something in the process)</a:t>
            </a:r>
          </a:p>
        </p:txBody>
      </p:sp>
    </p:spTree>
    <p:extLst>
      <p:ext uri="{BB962C8B-B14F-4D97-AF65-F5344CB8AC3E}">
        <p14:creationId xmlns:p14="http://schemas.microsoft.com/office/powerpoint/2010/main" val="227055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Creation Myths…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239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Similarities of creation myths:</a:t>
            </a:r>
          </a:p>
          <a:p>
            <a:pPr marL="514350" indent="-514350">
              <a:buAutoNum type="arabicParenR"/>
            </a:pPr>
            <a:r>
              <a:rPr lang="en-US" dirty="0" smtClean="0"/>
              <a:t>World is created out of chaos/nothing/darkness</a:t>
            </a:r>
          </a:p>
          <a:p>
            <a:pPr marL="514350" indent="-514350">
              <a:buAutoNum type="arabicParenR"/>
            </a:pPr>
            <a:r>
              <a:rPr lang="en-US" dirty="0" smtClean="0"/>
              <a:t>Either humans, animals, or nature created next depending on cultural values</a:t>
            </a:r>
          </a:p>
          <a:p>
            <a:pPr marL="514350" indent="-514350">
              <a:buAutoNum type="arabicParenR"/>
            </a:pPr>
            <a:r>
              <a:rPr lang="en-US" dirty="0" smtClean="0"/>
              <a:t>Explain how nature came to be</a:t>
            </a:r>
          </a:p>
          <a:p>
            <a:r>
              <a:rPr lang="en-US" b="1" dirty="0" smtClean="0"/>
              <a:t>What are some creation myths that we know?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793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Creation myths can usually be divided into these main 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239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Creation by a supreme being (God etc.)</a:t>
            </a:r>
          </a:p>
          <a:p>
            <a:r>
              <a:rPr lang="en-US" dirty="0" smtClean="0"/>
              <a:t> Creation through emergence (the inner power of Earth/ metamorphosis)</a:t>
            </a:r>
          </a:p>
          <a:p>
            <a:r>
              <a:rPr lang="en-US" dirty="0" smtClean="0"/>
              <a:t>Creation by Earth Parents (a primordial mother and father)</a:t>
            </a:r>
          </a:p>
          <a:p>
            <a:r>
              <a:rPr lang="en-US" dirty="0" smtClean="0"/>
              <a:t>Creation by the comic egg</a:t>
            </a:r>
          </a:p>
          <a:p>
            <a:r>
              <a:rPr lang="en-US" dirty="0" smtClean="0"/>
              <a:t>Creation by Earth Divers (Earth exists but a diver (usually an animal) joins in and brings the Earth to its current state)</a:t>
            </a:r>
          </a:p>
        </p:txBody>
      </p:sp>
    </p:spTree>
    <p:extLst>
      <p:ext uri="{BB962C8B-B14F-4D97-AF65-F5344CB8AC3E}">
        <p14:creationId xmlns:p14="http://schemas.microsoft.com/office/powerpoint/2010/main" val="2910232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54</TotalTime>
  <Words>251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MYTHOLOGY</vt:lpstr>
      <vt:lpstr>Why do we study mythology?</vt:lpstr>
      <vt:lpstr>What other reasons might we study mythology?</vt:lpstr>
      <vt:lpstr>3 Types of Myths</vt:lpstr>
      <vt:lpstr>Creation Myths…</vt:lpstr>
      <vt:lpstr>Creation myths can usually be divided into these main categories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MYTHOLOGY</dc:title>
  <dc:creator>Kristina</dc:creator>
  <cp:lastModifiedBy>Kristina Andres</cp:lastModifiedBy>
  <cp:revision>7</cp:revision>
  <dcterms:created xsi:type="dcterms:W3CDTF">2012-10-25T04:48:40Z</dcterms:created>
  <dcterms:modified xsi:type="dcterms:W3CDTF">2018-10-29T18:57:41Z</dcterms:modified>
</cp:coreProperties>
</file>