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60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FD5A-274D-460C-97EF-0041337BF497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681F-C2BD-42D6-8138-17F90BC5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09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FD5A-274D-460C-97EF-0041337BF497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681F-C2BD-42D6-8138-17F90BC5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341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FD5A-274D-460C-97EF-0041337BF497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681F-C2BD-42D6-8138-17F90BC5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259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FD5A-274D-460C-97EF-0041337BF497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681F-C2BD-42D6-8138-17F90BC5363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4894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FD5A-274D-460C-97EF-0041337BF497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681F-C2BD-42D6-8138-17F90BC5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292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FD5A-274D-460C-97EF-0041337BF497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681F-C2BD-42D6-8138-17F90BC5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0238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FD5A-274D-460C-97EF-0041337BF497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681F-C2BD-42D6-8138-17F90BC5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356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FD5A-274D-460C-97EF-0041337BF497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681F-C2BD-42D6-8138-17F90BC5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1279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FD5A-274D-460C-97EF-0041337BF497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681F-C2BD-42D6-8138-17F90BC5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202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FD5A-274D-460C-97EF-0041337BF497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681F-C2BD-42D6-8138-17F90BC5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675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FD5A-274D-460C-97EF-0041337BF497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681F-C2BD-42D6-8138-17F90BC5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698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FD5A-274D-460C-97EF-0041337BF497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681F-C2BD-42D6-8138-17F90BC5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879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FD5A-274D-460C-97EF-0041337BF497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681F-C2BD-42D6-8138-17F90BC5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583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FD5A-274D-460C-97EF-0041337BF497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681F-C2BD-42D6-8138-17F90BC5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04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FD5A-274D-460C-97EF-0041337BF497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681F-C2BD-42D6-8138-17F90BC5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32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FD5A-274D-460C-97EF-0041337BF497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681F-C2BD-42D6-8138-17F90BC5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326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FD5A-274D-460C-97EF-0041337BF497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681F-C2BD-42D6-8138-17F90BC5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964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4BDFD5A-274D-460C-97EF-0041337BF497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5681F-C2BD-42D6-8138-17F90BC5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1108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7700" y="562402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0" i="0" u="none" strike="noStrike" baseline="0" dirty="0" smtClean="0">
                <a:latin typeface="+mj-lt"/>
              </a:rPr>
              <a:t>Hannah Maynard was one of the first photographers to employ visual trickery. In this</a:t>
            </a:r>
          </a:p>
          <a:p>
            <a:r>
              <a:rPr lang="en-US" sz="2000" b="0" i="0" u="none" strike="noStrike" baseline="0" dirty="0" smtClean="0">
                <a:latin typeface="+mj-lt"/>
              </a:rPr>
              <a:t>photograph, for example, Hannah propped up her bicycle with a rock and a brace,</a:t>
            </a:r>
          </a:p>
          <a:p>
            <a:r>
              <a:rPr lang="en-US" sz="2000" b="0" i="0" u="none" strike="noStrike" baseline="0" dirty="0" smtClean="0">
                <a:latin typeface="+mj-lt"/>
              </a:rPr>
              <a:t>took the photograph, then brushed the brace out of it later. This made it appear as if</a:t>
            </a:r>
          </a:p>
          <a:p>
            <a:r>
              <a:rPr lang="en-US" sz="2000" b="0" i="0" u="none" strike="noStrike" baseline="0" dirty="0" smtClean="0">
                <a:latin typeface="+mj-lt"/>
              </a:rPr>
              <a:t>she was moving forward when in fact she was perfectly stationary.</a:t>
            </a:r>
            <a:endParaRPr lang="en-US" sz="2000" dirty="0"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0400" y="2935285"/>
            <a:ext cx="4930575" cy="3381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6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7912" y="1092200"/>
            <a:ext cx="9628188" cy="502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this challenge </a:t>
            </a:r>
            <a:r>
              <a:rPr lang="en-US" dirty="0" smtClean="0"/>
              <a:t>you </a:t>
            </a:r>
            <a:r>
              <a:rPr lang="en-US" dirty="0"/>
              <a:t>will imagine </a:t>
            </a:r>
            <a:r>
              <a:rPr lang="en-US" dirty="0" smtClean="0"/>
              <a:t>yourselves </a:t>
            </a:r>
            <a:r>
              <a:rPr lang="en-US" dirty="0"/>
              <a:t>as someone who lived at the same </a:t>
            </a:r>
            <a:r>
              <a:rPr lang="en-US" dirty="0" smtClean="0"/>
              <a:t>time as </a:t>
            </a:r>
            <a:r>
              <a:rPr lang="en-US" dirty="0"/>
              <a:t>Hannah Maynard. In character, students will write a letter describing what they think </a:t>
            </a:r>
            <a:r>
              <a:rPr lang="en-US" dirty="0" smtClean="0"/>
              <a:t>of Hannah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Purpose:</a:t>
            </a:r>
          </a:p>
          <a:p>
            <a:pPr marL="0" indent="0">
              <a:buNone/>
            </a:pPr>
            <a:r>
              <a:rPr lang="en-US" dirty="0"/>
              <a:t>• develop a character who has believable and historically-appropriate opinions </a:t>
            </a:r>
            <a:r>
              <a:rPr lang="en-US" dirty="0" smtClean="0"/>
              <a:t>about Hannah Maynard</a:t>
            </a:r>
          </a:p>
          <a:p>
            <a:pPr marL="0" indent="0">
              <a:buNone/>
            </a:pPr>
            <a:r>
              <a:rPr lang="en-US" dirty="0" smtClean="0"/>
              <a:t>• demonstrate the use of primary sources to interpret historical perspectives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use historical evidence to support general statements</a:t>
            </a:r>
          </a:p>
          <a:p>
            <a:pPr marL="0" indent="0">
              <a:buNone/>
            </a:pPr>
            <a:r>
              <a:rPr lang="en-US" dirty="0"/>
              <a:t>• develop an understanding of how evidence can be used to support a variety of</a:t>
            </a:r>
          </a:p>
          <a:p>
            <a:pPr marL="0" indent="0">
              <a:buNone/>
            </a:pPr>
            <a:r>
              <a:rPr lang="en-US" dirty="0"/>
              <a:t>perspectives</a:t>
            </a:r>
          </a:p>
          <a:p>
            <a:pPr marL="0" indent="0">
              <a:buNone/>
            </a:pPr>
            <a:r>
              <a:rPr lang="en-US" dirty="0"/>
              <a:t>• imaginatively present the opinion of a historical (but fictional) character</a:t>
            </a:r>
          </a:p>
        </p:txBody>
      </p:sp>
    </p:spTree>
    <p:extLst>
      <p:ext uri="{BB962C8B-B14F-4D97-AF65-F5344CB8AC3E}">
        <p14:creationId xmlns:p14="http://schemas.microsoft.com/office/powerpoint/2010/main" val="331966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1536700"/>
            <a:ext cx="9004300" cy="2342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0" i="0" u="none" strike="noStrike" baseline="0" dirty="0" smtClean="0">
                <a:latin typeface="+mj-lt"/>
              </a:rPr>
              <a:t>This letter should make clear what your character</a:t>
            </a:r>
            <a:r>
              <a:rPr lang="en-US" sz="2000" b="0" i="0" u="none" strike="noStrike" dirty="0" smtClean="0">
                <a:latin typeface="+mj-lt"/>
              </a:rPr>
              <a:t> </a:t>
            </a:r>
            <a:r>
              <a:rPr lang="en-US" sz="2000" b="0" i="0" u="none" strike="noStrike" baseline="0" dirty="0" smtClean="0">
                <a:latin typeface="+mj-lt"/>
              </a:rPr>
              <a:t>thinks of this </a:t>
            </a:r>
            <a:r>
              <a:rPr lang="en-US" sz="2000" b="0" i="0" u="none" strike="noStrike" baseline="0" dirty="0" err="1" smtClean="0">
                <a:latin typeface="+mj-lt"/>
              </a:rPr>
              <a:t>colourful</a:t>
            </a:r>
            <a:r>
              <a:rPr lang="en-US" sz="2000" b="0" i="0" u="none" strike="noStrike" baseline="0" dirty="0" smtClean="0">
                <a:latin typeface="+mj-lt"/>
              </a:rPr>
              <a:t> and often controversial woman. Was she eccentric or simply</a:t>
            </a:r>
            <a:r>
              <a:rPr lang="en-US" sz="2000" b="0" i="0" u="none" strike="noStrike" dirty="0" smtClean="0">
                <a:latin typeface="+mj-lt"/>
              </a:rPr>
              <a:t> </a:t>
            </a:r>
            <a:r>
              <a:rPr lang="en-US" sz="2000" b="0" i="0" u="none" strike="noStrike" baseline="0" dirty="0" smtClean="0">
                <a:latin typeface="+mj-lt"/>
              </a:rPr>
              <a:t>ahead of her time? Was she to be applauded or condemned for pursuing a career that</a:t>
            </a:r>
            <a:r>
              <a:rPr lang="en-US" sz="2000" b="0" i="0" u="none" strike="noStrike" dirty="0" smtClean="0">
                <a:latin typeface="+mj-lt"/>
              </a:rPr>
              <a:t> </a:t>
            </a:r>
            <a:r>
              <a:rPr lang="en-US" sz="2000" b="0" i="0" u="none" strike="noStrike" baseline="0" dirty="0" smtClean="0">
                <a:latin typeface="+mj-lt"/>
              </a:rPr>
              <a:t>challenged traditional women’s roles? These and other sentiments should be addressed</a:t>
            </a:r>
            <a:r>
              <a:rPr lang="en-US" sz="2000" b="0" i="0" u="none" strike="noStrike" dirty="0" smtClean="0">
                <a:latin typeface="+mj-lt"/>
              </a:rPr>
              <a:t> </a:t>
            </a:r>
            <a:r>
              <a:rPr lang="en-US" sz="2000" b="0" i="0" u="none" strike="noStrike" baseline="0" dirty="0" smtClean="0">
                <a:latin typeface="+mj-lt"/>
              </a:rPr>
              <a:t>in the letter.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571442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23</TotalTime>
  <Words>215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</vt:lpstr>
      <vt:lpstr>PowerPoint Presentation</vt:lpstr>
      <vt:lpstr>PowerPoint Presentation</vt:lpstr>
      <vt:lpstr>PowerPoint Presentation</vt:lpstr>
    </vt:vector>
  </TitlesOfParts>
  <Company>GVSD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Hannah Maynard</dc:title>
  <dc:creator>Andres, Kristina</dc:creator>
  <cp:lastModifiedBy>Andres, Kristina</cp:lastModifiedBy>
  <cp:revision>11</cp:revision>
  <dcterms:created xsi:type="dcterms:W3CDTF">2016-09-15T16:04:03Z</dcterms:created>
  <dcterms:modified xsi:type="dcterms:W3CDTF">2016-09-20T15:18:36Z</dcterms:modified>
</cp:coreProperties>
</file>