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7D39D35-601F-415D-AB77-EEDA5C037C8E}">
  <a:tblStyle styleId="{67D39D35-601F-415D-AB77-EEDA5C037C8E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think not involved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lexikon-erster-weltkrieg.de/Erste_Schlacht_an_der_Marne" TargetMode="External"/><Relationship Id="rId4" Type="http://schemas.openxmlformats.org/officeDocument/2006/relationships/hyperlink" Target="http://www.sueddeutsche.de/politik/erster-weltkrieg-morden-an-der-marne-1.2115792" TargetMode="External"/><Relationship Id="rId5" Type="http://schemas.openxmlformats.org/officeDocument/2006/relationships/hyperlink" Target="http://www.ducksters.com/history/world_war_i/first_battle_of_the_marne.php" TargetMode="External"/><Relationship Id="rId6" Type="http://schemas.openxmlformats.org/officeDocument/2006/relationships/hyperlink" Target="http://www.mta.ca/library/courage/canadasroleinwwi.html" TargetMode="External"/><Relationship Id="rId7" Type="http://schemas.openxmlformats.org/officeDocument/2006/relationships/hyperlink" Target="http://www.firstworldwar.com/video/taxisofthemarne.htm" TargetMode="External"/><Relationship Id="rId8" Type="http://schemas.openxmlformats.org/officeDocument/2006/relationships/hyperlink" Target="http://www.mapsofworld.com/world-war-i/first-battle-of-marne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1412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   First battle of the Marne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398750"/>
            <a:ext cx="8520600" cy="26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 War 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By Misha, Ringo, Marco, Lena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WWI-Marne-map-Charly.jp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262" y="0"/>
            <a:ext cx="39854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Significance events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</a:t>
            </a:r>
            <a:r>
              <a:rPr lang="en"/>
              <a:t>Use of taxis helped move troops faster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at the battlefield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2. Reconnaissance planes were used to discover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enemy military positions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775" y="1152475"/>
            <a:ext cx="2466975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Reasons for success (Allied side, F.,UK)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-Still attacked even though the french general said his army is to tired.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-The first and second armies from Germany got split up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-They attacked Germany from every side        they couldn’t </a:t>
            </a:r>
            <a:r>
              <a:rPr lang="en"/>
              <a:t>concentrate on one side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-Russia started to attack from the east       Germany had to fight at two fronts</a:t>
            </a:r>
          </a:p>
        </p:txBody>
      </p:sp>
      <p:sp>
        <p:nvSpPr>
          <p:cNvPr id="118" name="Shape 118"/>
          <p:cNvSpPr/>
          <p:nvPr/>
        </p:nvSpPr>
        <p:spPr>
          <a:xfrm>
            <a:off x="4326875" y="3174675"/>
            <a:ext cx="269700" cy="13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 flipH="1" rot="10800000">
            <a:off x="4596575" y="2368489"/>
            <a:ext cx="269700" cy="13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Reasons for failure (German side)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-Germany </a:t>
            </a:r>
            <a:r>
              <a:rPr lang="en"/>
              <a:t>expanded</a:t>
            </a:r>
            <a:r>
              <a:rPr lang="en"/>
              <a:t> their territory further 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They had to defend more and more ground with fewer troops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-They became more vulnerable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-The French troops knew their country and could rely on that knowledge, the germans simply didn’t.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-Had to fight at two fronts so they got fewer soldiers at the west front.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Significance of the battle overall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213625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-Changed the whole war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-Determinative for failure of Germany overall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-Schlieffen plan doesn’t work anymore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-Ending of mobile warfare, start of static warfare on the western front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Highlight of Canada’s contribution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</a:t>
            </a:r>
            <a:r>
              <a:rPr lang="en"/>
              <a:t>canadians</a:t>
            </a:r>
            <a:r>
              <a:rPr lang="en"/>
              <a:t> fought in that battle.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Reasons: 	-war started about a month before that battle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-Canada first got involved in January 1915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Costs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44" name="Shape 144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{67D39D35-601F-415D-AB77-EEDA5C037C8E}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Allied Side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German Side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Overall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Included soldiers and prisoners </a:t>
                      </a:r>
                      <a:r>
                        <a:rPr lang="en" sz="1050">
                          <a:solidFill>
                            <a:srgbClr val="252525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More than 1.000.000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 little more than 750.000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More than 1.750.000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F: 250.000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222.000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UK: 12.700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484.700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Costs for material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Great 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30 guns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100+ machine guns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Great cost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178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http://www.lexikon-erster-weltkrieg.de/Erste_Schlacht_an_der_Marne</a:t>
            </a:r>
            <a:r>
              <a:rPr lang="en" sz="14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Allbuch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http://www.sueddeutsche.de/politik/erster-weltkrieg-morden-an-der-marne-1.2115792</a:t>
            </a:r>
            <a:r>
              <a:rPr lang="en" sz="1400"/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>
                <a:solidFill>
                  <a:srgbClr val="1155CC"/>
                </a:solidFill>
                <a:hlinkClick r:id="rId5"/>
              </a:rPr>
              <a:t>http://www.ducksters.com/history/world_war_i/first_battle_of_the_marne.php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http://www.mta.ca/library/courage/canadasroleinwwi.html</a:t>
            </a:r>
            <a:r>
              <a:rPr lang="en" sz="14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>
                <a:solidFill>
                  <a:srgbClr val="1155CC"/>
                </a:solidFill>
                <a:hlinkClick r:id="rId7"/>
              </a:rPr>
              <a:t>http://www.firstworldwar.com/video/taxisofthemarne.htm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http://www.mapsofworld.com/world-war-i/first-battle-of-marne.html</a:t>
            </a:r>
            <a:r>
              <a:rPr lang="en" sz="14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Informations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When?   	5-12 September 1914, during the first year.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Where?		On the River “Marne”, northern from Paris,France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Who? 		Allied Side:	 France (F.) and United Kingdom (UK.)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			German Side: German Empire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Win?		Allied Side.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 Of France, Translated Into ...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437" y="0"/>
            <a:ext cx="5493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518975" y="738075"/>
            <a:ext cx="2640900" cy="3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400"/>
          </a:p>
          <a:p>
            <a:pPr lvl="0">
              <a:spcBef>
                <a:spcPts val="0"/>
              </a:spcBef>
              <a:buNone/>
            </a:pPr>
            <a:r>
              <a:rPr lang="en" sz="3400"/>
              <a:t>Location on the map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French soldiers ditch ...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75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. -Meaux-Battle-Marne.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357524"/>
            <a:ext cx="9284349" cy="634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. Schlacht an der Marne.jp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669" y="-363614"/>
            <a:ext cx="9144000" cy="6355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. Battle of Marne WWI.jp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501" y="37250"/>
            <a:ext cx="4634224" cy="50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ttle of Verdun[edit]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825" y="0"/>
            <a:ext cx="7242618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613000" y="3206050"/>
            <a:ext cx="115200" cy="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Outlines 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Leading up to the battle: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-Germany’s Schlieffen Plan (conquer West-Europe, before Russia </a:t>
            </a:r>
            <a:r>
              <a:rPr lang="en"/>
              <a:t>attacks from the east)</a:t>
            </a:r>
            <a:r>
              <a:rPr lang="en"/>
              <a:t>          														-Allied side decided to give an all-out effort to stop the Germans (before they arrive at Paris)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The battle: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-German armies got split up and attacked from every side. 					They got confused and forced to retreat.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-Back to Aisne river. Hold off the allied army with trenches for the next four years.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