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Old Standard TT"/>
      <p:regular r:id="rId18"/>
      <p:bold r:id="rId19"/>
      <p: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Elizabeth Mcfall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italic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bold.fntdata"/><Relationship Id="rId6" Type="http://schemas.openxmlformats.org/officeDocument/2006/relationships/slide" Target="slides/slide1.xml"/><Relationship Id="rId18" Type="http://schemas.openxmlformats.org/officeDocument/2006/relationships/font" Target="fonts/OldStandardT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1-24T21:48:43.855">
    <p:pos x="6000" y="0"/>
    <p:text>http://www.primaryhomeworkhelp.co.uk/egypt/farming.htm</p:text>
  </p:cm>
  <p:cm authorId="0" idx="2" dt="2019-01-24T21:43:37.069">
    <p:pos x="6000" y="100"/>
    <p:text>https://www.historyonthenet.com/ancient-egyptian-food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cabdfef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cabdfef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cabdfef1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cabdfef1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cabdfef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cabdfef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First the grain was made into flour. It was then made into dough with water and yeast which was placed into a clay mould before being cooked in a stone oven.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beer was made with barley that was previously bread and soaked in hot water. 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cabdfef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cabdfef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cabdfef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cabdfef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cabdfef1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cabdfef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Contrary to our modern season system there is only three seasons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f0823c4779c4c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f0823c4779c4c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historyonthenet.com/ancient-egyptian-food" TargetMode="External"/><Relationship Id="rId4" Type="http://schemas.openxmlformats.org/officeDocument/2006/relationships/hyperlink" Target="http://www.primaryhomeworkhelp.co.uk/egypt/farming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Egyptian Food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Elizabeth and Shalom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Food in Ancient Egypt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Nile River proved to be a fruitful location for growing crops due to the annual flooding of the Nile.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 flood, silt and mud spread throughout the near proximity of the river, creating optimal soil for growing food.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frequently grown from this fertile soil                                                    was wheat and barley.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Grain was the most important crop to grow,                                                         due to its versatility.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900" y="2324650"/>
            <a:ext cx="3474550" cy="25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78561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Ancient Egyptian Date Balls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272250"/>
            <a:ext cx="3606600" cy="45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850">
              <a:solidFill>
                <a:srgbClr val="444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Ingredient</a:t>
            </a:r>
            <a:endParaRPr sz="12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838200" marR="50800" rtl="0" algn="l">
              <a:spcBef>
                <a:spcPts val="1900"/>
              </a:spcBef>
              <a:spcAft>
                <a:spcPts val="0"/>
              </a:spcAft>
              <a:buClr>
                <a:srgbClr val="44444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1/3 cup apple juice</a:t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838200" marR="508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1 package (8 ounces) chopped dates                                                          </a:t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838200" marR="508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1 cup finely chopped pecans, toasted</a:t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838200" marR="508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1-1/4 teaspoons ground cinnamon</a:t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838200" marR="508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1/4 teaspoon ground nutmeg</a:t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838200" marR="508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000"/>
              <a:buFont typeface="Open Sans"/>
              <a:buChar char="●"/>
            </a:pPr>
            <a:r>
              <a:rPr lang="en" sz="1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1 cup ground almonds, toasted </a:t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0" rtl="0" algn="l">
              <a:spcBef>
                <a:spcPts val="4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Directions: </a:t>
            </a:r>
            <a:r>
              <a:rPr lang="en" sz="11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In a microwave, warm apple juice. Stir in dates; let stand 5 minutes to soften, stirring occasionally. Remove dates from apple juice; discard liquid. Transfer dates to the bowl of a food processor fitted with the blade attachment; process until smooth. Add pecans and spices; pulse just until combined (mixture will be thick).</a:t>
            </a:r>
            <a:endParaRPr sz="12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0" rtl="0" algn="l">
              <a:spcBef>
                <a:spcPts val="4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50800" rtl="0" algn="l">
              <a:spcBef>
                <a:spcPts val="4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0" rtl="0" algn="l">
              <a:spcBef>
                <a:spcPts val="4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50800" rtl="0" algn="r">
              <a:spcBef>
                <a:spcPts val="4200"/>
              </a:spcBef>
              <a:spcAft>
                <a:spcPts val="420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18300" y="301550"/>
            <a:ext cx="50883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5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         </a:t>
            </a:r>
            <a:endParaRPr sz="11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838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Shape mixture into 1-in. balls; place on a waxed paper-lined baking sheet. Refrigerate, covered, 30-60 minutes.</a:t>
            </a:r>
            <a:endParaRPr sz="11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Roll date balls in almonds</a:t>
            </a:r>
            <a:endParaRPr sz="11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To toast nuts, bake in a shallow pan in a 350° oven for 5-10 minutes or cook in a skillet over low heat until lightly browned, stirring occasionally </a:t>
            </a:r>
            <a:endParaRPr b="1" sz="15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520700" rtl="0" algn="l">
              <a:lnSpc>
                <a:spcPct val="115000"/>
              </a:lnSpc>
              <a:spcBef>
                <a:spcPts val="5700"/>
              </a:spcBef>
              <a:spcAft>
                <a:spcPts val="1500"/>
              </a:spcAft>
              <a:buClr>
                <a:srgbClr val="444444"/>
              </a:buClr>
              <a:buSzPts val="1200"/>
              <a:buFont typeface="Open Sans"/>
              <a:buNone/>
            </a:pPr>
            <a:r>
              <a:t/>
            </a:r>
            <a:endParaRPr sz="135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Poor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food eaten by both rich and poor was bread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Barley was used to make beer sweetened with dates and honey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main reason they drank beer was because fresh water was hard to come by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 egyptians only ate meat on a special occasion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Ate fish and poultry more often.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488" y="2536800"/>
            <a:ext cx="366712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rich 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food of the rich included meat – (beef, goat, fish from the Nile (perch, catfish, mullet) or poultry (goose, pigeon, duck, heron, crane) on a daily basis.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Meat, fish and poultry was roasted or boiled. It was flavoured with salt, pepper, cumin, coriander, sesame, dill and fennel.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Meat, fish and poultry that was not eaten quickly was preserved by salting or drying.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variety of vegetables were grown and eaten by the ancient Egyptians including onions, leeks, garlic, beans, lettuce, lentils, cabbages, radishes and turnips.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Fruit including dates, figs, plums and melons were eaten for dessert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Farmers 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218175" y="12250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people of ancient Egypt grew everything they needed to eat.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pharaoh got the rich peasants to do the farm work on the rich lands.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villagers were farmers. Farmers lived in towns too, along with craftworkers, traders and other workers and their families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Egyptians grew crops such as wheat, barley, vegetables, figs, melons, pomegranates and vines. They also grew flax which was made into linen.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most important crop was grain which was used to make bread, porridge and beer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800" y="3473149"/>
            <a:ext cx="2426348" cy="15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Seasons of Egypt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Seasons are important in regards to growing crops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Akhut, June-September (The inundation) - This is flooding season many farmers worked for the </a:t>
            </a:r>
            <a:r>
              <a:rPr lang="en"/>
              <a:t>Pharaoh</a:t>
            </a:r>
            <a:r>
              <a:rPr lang="en"/>
              <a:t>, building pyramids during this time,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Peret, October-February (The growing season) This was when the water had drawn back and the fertile soil was left to be planted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Shemu, March-May (The harvesting season) Crops were cut down and harvested. 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425" y="3242925"/>
            <a:ext cx="4687125" cy="17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914400" y="1364977"/>
            <a:ext cx="73152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https://www.historyonthenet.com/ancient-egyptian-food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http://www.primaryhomeworkhelp.co.uk/egypt/farming.htm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