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19-10-22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Paragraphs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Editing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1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Introduction </a:t>
            </a:r>
            <a:endParaRPr lang="en-GB" b="1" u="sng" dirty="0"/>
          </a:p>
          <a:p>
            <a:pPr lvl="0"/>
            <a:r>
              <a:rPr lang="en-US" dirty="0" smtClean="0"/>
              <a:t>Do you have a title?</a:t>
            </a:r>
          </a:p>
          <a:p>
            <a:pPr lvl="0"/>
            <a:r>
              <a:rPr lang="en-US" dirty="0" smtClean="0"/>
              <a:t>Do </a:t>
            </a:r>
            <a:r>
              <a:rPr lang="en-US" dirty="0"/>
              <a:t>you have a hook? Underline it.</a:t>
            </a:r>
            <a:endParaRPr lang="en-GB" dirty="0"/>
          </a:p>
          <a:p>
            <a:pPr lvl="0"/>
            <a:r>
              <a:rPr lang="en-US" dirty="0"/>
              <a:t>Do you state the title and author of your story in the first one or two sentences? Circle it.</a:t>
            </a:r>
            <a:endParaRPr lang="en-GB" dirty="0"/>
          </a:p>
          <a:p>
            <a:pPr lvl="0"/>
            <a:r>
              <a:rPr lang="en-US" dirty="0"/>
              <a:t>Is the title of the novel </a:t>
            </a:r>
            <a:r>
              <a:rPr lang="en-US" dirty="0" smtClean="0"/>
              <a:t>italicized (‘’ if &lt;90pages).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4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3 Main Points</a:t>
            </a:r>
          </a:p>
          <a:p>
            <a:r>
              <a:rPr lang="en-US" dirty="0" smtClean="0"/>
              <a:t>Do you have 3 arguments? </a:t>
            </a:r>
            <a:r>
              <a:rPr lang="en-US" dirty="0" smtClean="0"/>
              <a:t>N</a:t>
            </a:r>
            <a:r>
              <a:rPr lang="en-US" dirty="0" smtClean="0"/>
              <a:t>umber them 1,2,3</a:t>
            </a:r>
          </a:p>
          <a:p>
            <a:r>
              <a:rPr lang="en-US" dirty="0" smtClean="0"/>
              <a:t>Does each argument show the point, prove it, then explain why that point is important.</a:t>
            </a:r>
          </a:p>
        </p:txBody>
      </p:sp>
    </p:spTree>
    <p:extLst>
      <p:ext uri="{BB962C8B-B14F-4D97-AF65-F5344CB8AC3E}">
        <p14:creationId xmlns:p14="http://schemas.microsoft.com/office/powerpoint/2010/main" val="11765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Conclusion </a:t>
            </a:r>
            <a:endParaRPr lang="en-GB" b="1" u="sng" dirty="0"/>
          </a:p>
          <a:p>
            <a:pPr lvl="0"/>
            <a:r>
              <a:rPr lang="en-US" dirty="0"/>
              <a:t>Do you restate your thesis in different words? </a:t>
            </a:r>
            <a:endParaRPr lang="en-US" dirty="0" smtClean="0"/>
          </a:p>
          <a:p>
            <a:pPr lvl="0"/>
            <a:r>
              <a:rPr lang="en-US" dirty="0" smtClean="0"/>
              <a:t>Do you use strong active language?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0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Analyzing or Summarizing?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author’s purpose? Is there deeper meaning?</a:t>
            </a:r>
          </a:p>
          <a:p>
            <a:r>
              <a:rPr lang="en-US" dirty="0" smtClean="0"/>
              <a:t>What does the figurative language do?</a:t>
            </a:r>
          </a:p>
          <a:p>
            <a:r>
              <a:rPr lang="en-US" dirty="0" smtClean="0"/>
              <a:t>What is the style?</a:t>
            </a:r>
          </a:p>
          <a:p>
            <a:r>
              <a:rPr lang="en-US" dirty="0" smtClean="0"/>
              <a:t>Is there symbolism? What does it mean?</a:t>
            </a:r>
          </a:p>
          <a:p>
            <a:r>
              <a:rPr lang="en-US" dirty="0" smtClean="0"/>
              <a:t>Are you adding to </a:t>
            </a:r>
            <a:r>
              <a:rPr lang="en-US" smtClean="0"/>
              <a:t>the conversation?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2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Quotes:</a:t>
            </a:r>
          </a:p>
          <a:p>
            <a:r>
              <a:rPr lang="en-US" dirty="0" smtClean="0"/>
              <a:t>Are they fully integrated?</a:t>
            </a:r>
          </a:p>
          <a:p>
            <a:r>
              <a:rPr lang="en-US" dirty="0" smtClean="0"/>
              <a:t>Are they sourced (paraphrasing included)?</a:t>
            </a:r>
          </a:p>
          <a:p>
            <a:r>
              <a:rPr lang="en-US" dirty="0" smtClean="0"/>
              <a:t>Are you explaining why your proof is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7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u="sng" dirty="0" smtClean="0"/>
              <a:t>Formal Language: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</a:t>
            </a:r>
            <a:r>
              <a:rPr lang="en-US" dirty="0" smtClean="0"/>
              <a:t>o contractions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 slang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</a:t>
            </a:r>
            <a:r>
              <a:rPr lang="en-US" dirty="0" smtClean="0"/>
              <a:t>ppropriate word choices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Appropriate tone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</a:t>
            </a:r>
            <a:r>
              <a:rPr lang="en-US" dirty="0" smtClean="0"/>
              <a:t>omma use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Period use (no fragments or run-ons)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Sentence diversity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 redundancy (explain it well the first time)</a:t>
            </a:r>
          </a:p>
        </p:txBody>
      </p:sp>
    </p:spTree>
    <p:extLst>
      <p:ext uri="{BB962C8B-B14F-4D97-AF65-F5344CB8AC3E}">
        <p14:creationId xmlns:p14="http://schemas.microsoft.com/office/powerpoint/2010/main" val="1792738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14</TotalTime>
  <Words>218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Folio</vt:lpstr>
      <vt:lpstr>Literary Analysis Paragraphs</vt:lpstr>
      <vt:lpstr>First Read</vt:lpstr>
      <vt:lpstr>First Read</vt:lpstr>
      <vt:lpstr>First Read</vt:lpstr>
      <vt:lpstr>Are You Analyzing or Summarizing?</vt:lpstr>
      <vt:lpstr>Grammar Edits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 Paragraphs</dc:title>
  <dc:creator>Kristina Andres</dc:creator>
  <cp:lastModifiedBy>Kristina Andres</cp:lastModifiedBy>
  <cp:revision>2</cp:revision>
  <dcterms:created xsi:type="dcterms:W3CDTF">2019-10-22T19:02:14Z</dcterms:created>
  <dcterms:modified xsi:type="dcterms:W3CDTF">2019-10-22T19:16:32Z</dcterms:modified>
</cp:coreProperties>
</file>